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0066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660"/>
  </p:normalViewPr>
  <p:slideViewPr>
    <p:cSldViewPr>
      <p:cViewPr>
        <p:scale>
          <a:sx n="66" d="100"/>
          <a:sy n="66" d="100"/>
        </p:scale>
        <p:origin x="-156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F885E2-FD51-401F-AABE-0B7921163D06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24C7A90A-00F6-4736-AC2D-290ED0402F22}">
      <dgm:prSet phldrT="[Text]"/>
      <dgm:spPr>
        <a:solidFill>
          <a:srgbClr val="FF0066"/>
        </a:solidFill>
      </dgm:spPr>
      <dgm:t>
        <a:bodyPr/>
        <a:lstStyle/>
        <a:p>
          <a:r>
            <a:rPr lang="en-US" dirty="0" smtClean="0"/>
            <a:t>Executive Branch</a:t>
          </a:r>
          <a:endParaRPr lang="en-US" dirty="0"/>
        </a:p>
      </dgm:t>
    </dgm:pt>
    <dgm:pt modelId="{3EDAC1E4-82FF-4934-8BEA-0FFA240C5012}" type="parTrans" cxnId="{9D00455E-5CAE-4759-BB73-AC2F3656F442}">
      <dgm:prSet/>
      <dgm:spPr/>
      <dgm:t>
        <a:bodyPr/>
        <a:lstStyle/>
        <a:p>
          <a:endParaRPr lang="en-US"/>
        </a:p>
      </dgm:t>
    </dgm:pt>
    <dgm:pt modelId="{B7AC411C-8F86-4D22-8B5E-3671BD30529B}" type="sibTrans" cxnId="{9D00455E-5CAE-4759-BB73-AC2F3656F442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316A3B4F-663C-4CF3-B420-E1A24F323458}">
      <dgm:prSet phldrT="[Text]"/>
      <dgm:spPr>
        <a:solidFill>
          <a:srgbClr val="990099"/>
        </a:solidFill>
      </dgm:spPr>
      <dgm:t>
        <a:bodyPr/>
        <a:lstStyle/>
        <a:p>
          <a:r>
            <a:rPr lang="en-US" dirty="0" smtClean="0"/>
            <a:t>Legislative Branch</a:t>
          </a:r>
          <a:endParaRPr lang="en-US" dirty="0"/>
        </a:p>
      </dgm:t>
    </dgm:pt>
    <dgm:pt modelId="{730B235D-3DEA-45DF-AC30-56B2F3093102}" type="parTrans" cxnId="{8FE5A508-3C56-4A23-AAFC-C63CB468F7E2}">
      <dgm:prSet/>
      <dgm:spPr/>
      <dgm:t>
        <a:bodyPr/>
        <a:lstStyle/>
        <a:p>
          <a:endParaRPr lang="en-US"/>
        </a:p>
      </dgm:t>
    </dgm:pt>
    <dgm:pt modelId="{A6CC52EF-7447-4B5F-9C6D-16CD4DA9BAA8}" type="sibTrans" cxnId="{8FE5A508-3C56-4A23-AAFC-C63CB468F7E2}">
      <dgm:prSet/>
      <dgm:spPr>
        <a:solidFill>
          <a:srgbClr val="FF0066"/>
        </a:solidFill>
      </dgm:spPr>
      <dgm:t>
        <a:bodyPr/>
        <a:lstStyle/>
        <a:p>
          <a:endParaRPr lang="en-US"/>
        </a:p>
      </dgm:t>
    </dgm:pt>
    <dgm:pt modelId="{D5FFFCBF-232F-4361-9024-84A67A49A6DF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Judicial Branch</a:t>
          </a:r>
          <a:endParaRPr lang="en-US" dirty="0"/>
        </a:p>
      </dgm:t>
    </dgm:pt>
    <dgm:pt modelId="{879D8E89-7BBC-4E3E-AC30-F88D7DD448A9}" type="parTrans" cxnId="{0F5E6D39-84A8-466D-805D-0B5A4E6C7DEB}">
      <dgm:prSet/>
      <dgm:spPr/>
      <dgm:t>
        <a:bodyPr/>
        <a:lstStyle/>
        <a:p>
          <a:endParaRPr lang="en-US"/>
        </a:p>
      </dgm:t>
    </dgm:pt>
    <dgm:pt modelId="{EE6B5D77-1C9A-4765-8BD0-04A7A01E9595}" type="sibTrans" cxnId="{0F5E6D39-84A8-466D-805D-0B5A4E6C7DEB}">
      <dgm:prSet/>
      <dgm:spPr>
        <a:solidFill>
          <a:srgbClr val="990099"/>
        </a:solidFill>
      </dgm:spPr>
      <dgm:t>
        <a:bodyPr/>
        <a:lstStyle/>
        <a:p>
          <a:endParaRPr lang="en-US"/>
        </a:p>
      </dgm:t>
    </dgm:pt>
    <dgm:pt modelId="{123C0C26-EE9E-434A-ADF9-8AF624D9C35C}" type="pres">
      <dgm:prSet presAssocID="{8AF885E2-FD51-401F-AABE-0B7921163D0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FFB3C3A-69B8-4A7A-887F-B5DBF95932A2}" type="pres">
      <dgm:prSet presAssocID="{24C7A90A-00F6-4736-AC2D-290ED0402F22}" presName="gear1" presStyleLbl="node1" presStyleIdx="0" presStyleCnt="3">
        <dgm:presLayoutVars>
          <dgm:chMax val="1"/>
          <dgm:bulletEnabled val="1"/>
        </dgm:presLayoutVars>
      </dgm:prSet>
      <dgm:spPr/>
    </dgm:pt>
    <dgm:pt modelId="{6A9E05D1-4A6A-4735-85D0-D4B79FEECB08}" type="pres">
      <dgm:prSet presAssocID="{24C7A90A-00F6-4736-AC2D-290ED0402F22}" presName="gear1srcNode" presStyleLbl="node1" presStyleIdx="0" presStyleCnt="3"/>
      <dgm:spPr/>
    </dgm:pt>
    <dgm:pt modelId="{AE46FB77-3D09-407A-BA20-863C954B034F}" type="pres">
      <dgm:prSet presAssocID="{24C7A90A-00F6-4736-AC2D-290ED0402F22}" presName="gear1dstNode" presStyleLbl="node1" presStyleIdx="0" presStyleCnt="3"/>
      <dgm:spPr/>
    </dgm:pt>
    <dgm:pt modelId="{254D9FDF-8035-4D9E-B372-350317368675}" type="pres">
      <dgm:prSet presAssocID="{316A3B4F-663C-4CF3-B420-E1A24F32345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40DC0-BB0E-4607-98CE-C1093C5E3B03}" type="pres">
      <dgm:prSet presAssocID="{316A3B4F-663C-4CF3-B420-E1A24F323458}" presName="gear2srcNode" presStyleLbl="node1" presStyleIdx="1" presStyleCnt="3"/>
      <dgm:spPr/>
    </dgm:pt>
    <dgm:pt modelId="{5D68F1A2-E639-40B8-A6F6-ACA6F8A02003}" type="pres">
      <dgm:prSet presAssocID="{316A3B4F-663C-4CF3-B420-E1A24F323458}" presName="gear2dstNode" presStyleLbl="node1" presStyleIdx="1" presStyleCnt="3"/>
      <dgm:spPr/>
    </dgm:pt>
    <dgm:pt modelId="{6115B223-788F-4274-9055-3C5F71B0D172}" type="pres">
      <dgm:prSet presAssocID="{D5FFFCBF-232F-4361-9024-84A67A49A6DF}" presName="gear3" presStyleLbl="node1" presStyleIdx="2" presStyleCnt="3"/>
      <dgm:spPr/>
      <dgm:t>
        <a:bodyPr/>
        <a:lstStyle/>
        <a:p>
          <a:endParaRPr lang="en-US"/>
        </a:p>
      </dgm:t>
    </dgm:pt>
    <dgm:pt modelId="{BAA33539-1C2B-460A-B1E7-5FECBD7EDB4B}" type="pres">
      <dgm:prSet presAssocID="{D5FFFCBF-232F-4361-9024-84A67A49A6D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874F2-64D0-44C1-BA2F-2439AA4F11CC}" type="pres">
      <dgm:prSet presAssocID="{D5FFFCBF-232F-4361-9024-84A67A49A6DF}" presName="gear3srcNode" presStyleLbl="node1" presStyleIdx="2" presStyleCnt="3"/>
      <dgm:spPr/>
    </dgm:pt>
    <dgm:pt modelId="{222B07E4-49ED-44BB-A013-7118533051A6}" type="pres">
      <dgm:prSet presAssocID="{D5FFFCBF-232F-4361-9024-84A67A49A6DF}" presName="gear3dstNode" presStyleLbl="node1" presStyleIdx="2" presStyleCnt="3"/>
      <dgm:spPr/>
    </dgm:pt>
    <dgm:pt modelId="{110F591E-78D5-4398-B2DA-607142BE59A6}" type="pres">
      <dgm:prSet presAssocID="{B7AC411C-8F86-4D22-8B5E-3671BD30529B}" presName="connector1" presStyleLbl="sibTrans2D1" presStyleIdx="0" presStyleCnt="3"/>
      <dgm:spPr/>
    </dgm:pt>
    <dgm:pt modelId="{5AED8DC1-B940-42C6-8BC8-A4156D10AD66}" type="pres">
      <dgm:prSet presAssocID="{A6CC52EF-7447-4B5F-9C6D-16CD4DA9BAA8}" presName="connector2" presStyleLbl="sibTrans2D1" presStyleIdx="1" presStyleCnt="3"/>
      <dgm:spPr/>
    </dgm:pt>
    <dgm:pt modelId="{6E0101D9-68F1-404E-80B5-284CD13069E0}" type="pres">
      <dgm:prSet presAssocID="{EE6B5D77-1C9A-4765-8BD0-04A7A01E9595}" presName="connector3" presStyleLbl="sibTrans2D1" presStyleIdx="2" presStyleCnt="3"/>
      <dgm:spPr/>
    </dgm:pt>
  </dgm:ptLst>
  <dgm:cxnLst>
    <dgm:cxn modelId="{655EBDB0-684A-4612-972B-75032AC50891}" type="presOf" srcId="{8AF885E2-FD51-401F-AABE-0B7921163D06}" destId="{123C0C26-EE9E-434A-ADF9-8AF624D9C35C}" srcOrd="0" destOrd="0" presId="urn:microsoft.com/office/officeart/2005/8/layout/gear1"/>
    <dgm:cxn modelId="{0F5E6D39-84A8-466D-805D-0B5A4E6C7DEB}" srcId="{8AF885E2-FD51-401F-AABE-0B7921163D06}" destId="{D5FFFCBF-232F-4361-9024-84A67A49A6DF}" srcOrd="2" destOrd="0" parTransId="{879D8E89-7BBC-4E3E-AC30-F88D7DD448A9}" sibTransId="{EE6B5D77-1C9A-4765-8BD0-04A7A01E9595}"/>
    <dgm:cxn modelId="{DF905F99-0B1B-4C91-BA2A-66B71F153F13}" type="presOf" srcId="{24C7A90A-00F6-4736-AC2D-290ED0402F22}" destId="{1FFB3C3A-69B8-4A7A-887F-B5DBF95932A2}" srcOrd="0" destOrd="0" presId="urn:microsoft.com/office/officeart/2005/8/layout/gear1"/>
    <dgm:cxn modelId="{D1446D81-7FD3-41F1-8BCE-7B19C133871A}" type="presOf" srcId="{316A3B4F-663C-4CF3-B420-E1A24F323458}" destId="{254D9FDF-8035-4D9E-B372-350317368675}" srcOrd="0" destOrd="0" presId="urn:microsoft.com/office/officeart/2005/8/layout/gear1"/>
    <dgm:cxn modelId="{0155CAB2-4807-4E24-91D3-C3D324CE7CC2}" type="presOf" srcId="{EE6B5D77-1C9A-4765-8BD0-04A7A01E9595}" destId="{6E0101D9-68F1-404E-80B5-284CD13069E0}" srcOrd="0" destOrd="0" presId="urn:microsoft.com/office/officeart/2005/8/layout/gear1"/>
    <dgm:cxn modelId="{9D00455E-5CAE-4759-BB73-AC2F3656F442}" srcId="{8AF885E2-FD51-401F-AABE-0B7921163D06}" destId="{24C7A90A-00F6-4736-AC2D-290ED0402F22}" srcOrd="0" destOrd="0" parTransId="{3EDAC1E4-82FF-4934-8BEA-0FFA240C5012}" sibTransId="{B7AC411C-8F86-4D22-8B5E-3671BD30529B}"/>
    <dgm:cxn modelId="{B76646FB-72A3-45C8-A9D4-2986D5E89665}" type="presOf" srcId="{24C7A90A-00F6-4736-AC2D-290ED0402F22}" destId="{AE46FB77-3D09-407A-BA20-863C954B034F}" srcOrd="2" destOrd="0" presId="urn:microsoft.com/office/officeart/2005/8/layout/gear1"/>
    <dgm:cxn modelId="{BE4E9383-94BD-48C0-851A-D203705604EA}" type="presOf" srcId="{D5FFFCBF-232F-4361-9024-84A67A49A6DF}" destId="{222B07E4-49ED-44BB-A013-7118533051A6}" srcOrd="3" destOrd="0" presId="urn:microsoft.com/office/officeart/2005/8/layout/gear1"/>
    <dgm:cxn modelId="{7BBAA4C4-7F9C-4706-80FD-6E0766D321FC}" type="presOf" srcId="{A6CC52EF-7447-4B5F-9C6D-16CD4DA9BAA8}" destId="{5AED8DC1-B940-42C6-8BC8-A4156D10AD66}" srcOrd="0" destOrd="0" presId="urn:microsoft.com/office/officeart/2005/8/layout/gear1"/>
    <dgm:cxn modelId="{42D2C847-1CF0-4561-94C4-9CCE65F49FD1}" type="presOf" srcId="{D5FFFCBF-232F-4361-9024-84A67A49A6DF}" destId="{6115B223-788F-4274-9055-3C5F71B0D172}" srcOrd="0" destOrd="0" presId="urn:microsoft.com/office/officeart/2005/8/layout/gear1"/>
    <dgm:cxn modelId="{1D546D1C-9F41-46B3-8FD5-7AFC61036670}" type="presOf" srcId="{24C7A90A-00F6-4736-AC2D-290ED0402F22}" destId="{6A9E05D1-4A6A-4735-85D0-D4B79FEECB08}" srcOrd="1" destOrd="0" presId="urn:microsoft.com/office/officeart/2005/8/layout/gear1"/>
    <dgm:cxn modelId="{8FE5A508-3C56-4A23-AAFC-C63CB468F7E2}" srcId="{8AF885E2-FD51-401F-AABE-0B7921163D06}" destId="{316A3B4F-663C-4CF3-B420-E1A24F323458}" srcOrd="1" destOrd="0" parTransId="{730B235D-3DEA-45DF-AC30-56B2F3093102}" sibTransId="{A6CC52EF-7447-4B5F-9C6D-16CD4DA9BAA8}"/>
    <dgm:cxn modelId="{AF9047F8-37D5-4323-AD5F-F12D3DCBB9DB}" type="presOf" srcId="{316A3B4F-663C-4CF3-B420-E1A24F323458}" destId="{DFF40DC0-BB0E-4607-98CE-C1093C5E3B03}" srcOrd="1" destOrd="0" presId="urn:microsoft.com/office/officeart/2005/8/layout/gear1"/>
    <dgm:cxn modelId="{DB5F946C-9B41-4DC2-98CD-37E68D2989C2}" type="presOf" srcId="{316A3B4F-663C-4CF3-B420-E1A24F323458}" destId="{5D68F1A2-E639-40B8-A6F6-ACA6F8A02003}" srcOrd="2" destOrd="0" presId="urn:microsoft.com/office/officeart/2005/8/layout/gear1"/>
    <dgm:cxn modelId="{2E68DA80-5BEF-47B4-8D16-CC4D1BF5F60A}" type="presOf" srcId="{D5FFFCBF-232F-4361-9024-84A67A49A6DF}" destId="{BAA33539-1C2B-460A-B1E7-5FECBD7EDB4B}" srcOrd="1" destOrd="0" presId="urn:microsoft.com/office/officeart/2005/8/layout/gear1"/>
    <dgm:cxn modelId="{0B650BE6-9B51-4F50-A54A-C56B6D443248}" type="presOf" srcId="{D5FFFCBF-232F-4361-9024-84A67A49A6DF}" destId="{17D874F2-64D0-44C1-BA2F-2439AA4F11CC}" srcOrd="2" destOrd="0" presId="urn:microsoft.com/office/officeart/2005/8/layout/gear1"/>
    <dgm:cxn modelId="{4994258E-2ECC-4C48-96A3-2CC07DE131C5}" type="presOf" srcId="{B7AC411C-8F86-4D22-8B5E-3671BD30529B}" destId="{110F591E-78D5-4398-B2DA-607142BE59A6}" srcOrd="0" destOrd="0" presId="urn:microsoft.com/office/officeart/2005/8/layout/gear1"/>
    <dgm:cxn modelId="{642F156E-CB04-4109-B0D4-94DF09920B2E}" type="presParOf" srcId="{123C0C26-EE9E-434A-ADF9-8AF624D9C35C}" destId="{1FFB3C3A-69B8-4A7A-887F-B5DBF95932A2}" srcOrd="0" destOrd="0" presId="urn:microsoft.com/office/officeart/2005/8/layout/gear1"/>
    <dgm:cxn modelId="{7D07680E-77DC-4F50-BB04-63DC006FBE45}" type="presParOf" srcId="{123C0C26-EE9E-434A-ADF9-8AF624D9C35C}" destId="{6A9E05D1-4A6A-4735-85D0-D4B79FEECB08}" srcOrd="1" destOrd="0" presId="urn:microsoft.com/office/officeart/2005/8/layout/gear1"/>
    <dgm:cxn modelId="{25A5E0A6-1D9E-4C5D-9CB6-CDBDE1F91F42}" type="presParOf" srcId="{123C0C26-EE9E-434A-ADF9-8AF624D9C35C}" destId="{AE46FB77-3D09-407A-BA20-863C954B034F}" srcOrd="2" destOrd="0" presId="urn:microsoft.com/office/officeart/2005/8/layout/gear1"/>
    <dgm:cxn modelId="{BD8D8DEC-6466-4DBD-AC67-64400397DB0E}" type="presParOf" srcId="{123C0C26-EE9E-434A-ADF9-8AF624D9C35C}" destId="{254D9FDF-8035-4D9E-B372-350317368675}" srcOrd="3" destOrd="0" presId="urn:microsoft.com/office/officeart/2005/8/layout/gear1"/>
    <dgm:cxn modelId="{C8883954-851D-434E-A72A-05EF8B5D6287}" type="presParOf" srcId="{123C0C26-EE9E-434A-ADF9-8AF624D9C35C}" destId="{DFF40DC0-BB0E-4607-98CE-C1093C5E3B03}" srcOrd="4" destOrd="0" presId="urn:microsoft.com/office/officeart/2005/8/layout/gear1"/>
    <dgm:cxn modelId="{F40B324C-B063-405F-AED4-B50F85ADDE50}" type="presParOf" srcId="{123C0C26-EE9E-434A-ADF9-8AF624D9C35C}" destId="{5D68F1A2-E639-40B8-A6F6-ACA6F8A02003}" srcOrd="5" destOrd="0" presId="urn:microsoft.com/office/officeart/2005/8/layout/gear1"/>
    <dgm:cxn modelId="{B1C9B3BD-084B-4D20-9034-845CA95C3CE7}" type="presParOf" srcId="{123C0C26-EE9E-434A-ADF9-8AF624D9C35C}" destId="{6115B223-788F-4274-9055-3C5F71B0D172}" srcOrd="6" destOrd="0" presId="urn:microsoft.com/office/officeart/2005/8/layout/gear1"/>
    <dgm:cxn modelId="{0C4E0E8D-2EB3-4BAA-9BFC-8518D98EBA47}" type="presParOf" srcId="{123C0C26-EE9E-434A-ADF9-8AF624D9C35C}" destId="{BAA33539-1C2B-460A-B1E7-5FECBD7EDB4B}" srcOrd="7" destOrd="0" presId="urn:microsoft.com/office/officeart/2005/8/layout/gear1"/>
    <dgm:cxn modelId="{4E7A9446-E7C5-4666-8BB7-B75AF3A9BFE1}" type="presParOf" srcId="{123C0C26-EE9E-434A-ADF9-8AF624D9C35C}" destId="{17D874F2-64D0-44C1-BA2F-2439AA4F11CC}" srcOrd="8" destOrd="0" presId="urn:microsoft.com/office/officeart/2005/8/layout/gear1"/>
    <dgm:cxn modelId="{0211ED09-47E2-4B2C-9019-53C5FAD5E38C}" type="presParOf" srcId="{123C0C26-EE9E-434A-ADF9-8AF624D9C35C}" destId="{222B07E4-49ED-44BB-A013-7118533051A6}" srcOrd="9" destOrd="0" presId="urn:microsoft.com/office/officeart/2005/8/layout/gear1"/>
    <dgm:cxn modelId="{1CE07CCF-4A14-42AA-8D08-0566DB03443D}" type="presParOf" srcId="{123C0C26-EE9E-434A-ADF9-8AF624D9C35C}" destId="{110F591E-78D5-4398-B2DA-607142BE59A6}" srcOrd="10" destOrd="0" presId="urn:microsoft.com/office/officeart/2005/8/layout/gear1"/>
    <dgm:cxn modelId="{E51A6151-2178-4573-8E97-6B75553DAF3C}" type="presParOf" srcId="{123C0C26-EE9E-434A-ADF9-8AF624D9C35C}" destId="{5AED8DC1-B940-42C6-8BC8-A4156D10AD66}" srcOrd="11" destOrd="0" presId="urn:microsoft.com/office/officeart/2005/8/layout/gear1"/>
    <dgm:cxn modelId="{1DFD90E7-D2D1-4905-9AC6-FF8EE5116C11}" type="presParOf" srcId="{123C0C26-EE9E-434A-ADF9-8AF624D9C35C}" destId="{6E0101D9-68F1-404E-80B5-284CD13069E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E23C4-CDF7-4971-88CE-D20ED2CBC94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AC0443-0FBC-4AF8-B034-3C38CD05DB1A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Legislative Branch</a:t>
          </a:r>
          <a:endParaRPr lang="en-US" dirty="0">
            <a:solidFill>
              <a:schemeClr val="tx1"/>
            </a:solidFill>
          </a:endParaRPr>
        </a:p>
      </dgm:t>
    </dgm:pt>
    <dgm:pt modelId="{DA9C1B23-13D4-4D31-9D94-0D3E195D24FD}" type="parTrans" cxnId="{ECA1B0BF-6BF5-4643-8FF4-FF39B74485C2}">
      <dgm:prSet/>
      <dgm:spPr/>
      <dgm:t>
        <a:bodyPr/>
        <a:lstStyle/>
        <a:p>
          <a:endParaRPr lang="en-US"/>
        </a:p>
      </dgm:t>
    </dgm:pt>
    <dgm:pt modelId="{15392DA2-6199-44F9-AFF1-4C045A789CFE}" type="sibTrans" cxnId="{ECA1B0BF-6BF5-4643-8FF4-FF39B74485C2}">
      <dgm:prSet/>
      <dgm:spPr>
        <a:solidFill>
          <a:srgbClr val="0000FF"/>
        </a:solidFill>
      </dgm:spPr>
      <dgm:t>
        <a:bodyPr/>
        <a:lstStyle/>
        <a:p>
          <a:endParaRPr lang="en-US"/>
        </a:p>
      </dgm:t>
    </dgm:pt>
    <dgm:pt modelId="{A577D823-386A-4966-941B-68E540206327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Judicial Branch</a:t>
          </a:r>
          <a:endParaRPr lang="en-US" dirty="0"/>
        </a:p>
      </dgm:t>
    </dgm:pt>
    <dgm:pt modelId="{C4D862B1-FC6A-4A50-AB70-F4B75C576EFD}" type="parTrans" cxnId="{9D47E617-276C-40FB-AEF9-47D2891E1DA4}">
      <dgm:prSet/>
      <dgm:spPr/>
      <dgm:t>
        <a:bodyPr/>
        <a:lstStyle/>
        <a:p>
          <a:endParaRPr lang="en-US"/>
        </a:p>
      </dgm:t>
    </dgm:pt>
    <dgm:pt modelId="{9382795A-9421-4583-A264-5A046D214E9C}" type="sibTrans" cxnId="{9D47E617-276C-40FB-AEF9-47D2891E1DA4}">
      <dgm:prSet/>
      <dgm:spPr>
        <a:solidFill>
          <a:srgbClr val="FFFF00"/>
        </a:solidFill>
      </dgm:spPr>
      <dgm:t>
        <a:bodyPr/>
        <a:lstStyle/>
        <a:p>
          <a:endParaRPr lang="en-US"/>
        </a:p>
      </dgm:t>
    </dgm:pt>
    <dgm:pt modelId="{3EF65D80-13A8-4394-BEA3-0DE1D79E08F9}">
      <dgm:prSet phldrT="[Text]"/>
      <dgm:spPr>
        <a:solidFill>
          <a:srgbClr val="0000FF"/>
        </a:solidFill>
      </dgm:spPr>
      <dgm:t>
        <a:bodyPr/>
        <a:lstStyle/>
        <a:p>
          <a:r>
            <a:rPr lang="en-US" dirty="0" smtClean="0"/>
            <a:t>Executive Branch</a:t>
          </a:r>
          <a:endParaRPr lang="en-US" dirty="0"/>
        </a:p>
      </dgm:t>
    </dgm:pt>
    <dgm:pt modelId="{E334A2A7-0D1B-4928-A0B7-FE0A4F3F1010}" type="parTrans" cxnId="{D4E34BA6-5857-4C03-BA65-71FF87E343D3}">
      <dgm:prSet/>
      <dgm:spPr/>
      <dgm:t>
        <a:bodyPr/>
        <a:lstStyle/>
        <a:p>
          <a:endParaRPr lang="en-US"/>
        </a:p>
      </dgm:t>
    </dgm:pt>
    <dgm:pt modelId="{1FB11CF1-EFC0-4DEE-A9BC-F61BDA57E4DB}" type="sibTrans" cxnId="{D4E34BA6-5857-4C03-BA65-71FF87E343D3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2B80EA54-737F-4681-A2FC-B2FEC05ADDCF}" type="pres">
      <dgm:prSet presAssocID="{D10E23C4-CDF7-4971-88CE-D20ED2CBC94B}" presName="Name0" presStyleCnt="0">
        <dgm:presLayoutVars>
          <dgm:dir/>
          <dgm:resizeHandles val="exact"/>
        </dgm:presLayoutVars>
      </dgm:prSet>
      <dgm:spPr/>
    </dgm:pt>
    <dgm:pt modelId="{6E32B5EC-DC11-452F-BD9C-8785B028F5DD}" type="pres">
      <dgm:prSet presAssocID="{BFAC0443-0FBC-4AF8-B034-3C38CD05DB1A}" presName="node" presStyleLbl="node1" presStyleIdx="0" presStyleCnt="3">
        <dgm:presLayoutVars>
          <dgm:bulletEnabled val="1"/>
        </dgm:presLayoutVars>
      </dgm:prSet>
      <dgm:spPr/>
    </dgm:pt>
    <dgm:pt modelId="{6680DCA8-68E3-46F3-B48E-D6C04193CC74}" type="pres">
      <dgm:prSet presAssocID="{15392DA2-6199-44F9-AFF1-4C045A789CFE}" presName="sibTrans" presStyleLbl="sibTrans2D1" presStyleIdx="0" presStyleCnt="3" custScaleX="161157" custScaleY="228324"/>
      <dgm:spPr/>
    </dgm:pt>
    <dgm:pt modelId="{E79477BB-69AD-4ED6-AFB1-33F66EB5D79B}" type="pres">
      <dgm:prSet presAssocID="{15392DA2-6199-44F9-AFF1-4C045A789CFE}" presName="connectorText" presStyleLbl="sibTrans2D1" presStyleIdx="0" presStyleCnt="3"/>
      <dgm:spPr/>
    </dgm:pt>
    <dgm:pt modelId="{51B06CE7-7F08-480D-A9F9-86B286FC70AA}" type="pres">
      <dgm:prSet presAssocID="{A577D823-386A-4966-941B-68E540206327}" presName="node" presStyleLbl="node1" presStyleIdx="1" presStyleCnt="3">
        <dgm:presLayoutVars>
          <dgm:bulletEnabled val="1"/>
        </dgm:presLayoutVars>
      </dgm:prSet>
      <dgm:spPr/>
    </dgm:pt>
    <dgm:pt modelId="{34CC4F0E-0E9B-4239-856D-71D2EEBD215F}" type="pres">
      <dgm:prSet presAssocID="{9382795A-9421-4583-A264-5A046D214E9C}" presName="sibTrans" presStyleLbl="sibTrans2D1" presStyleIdx="1" presStyleCnt="3" custScaleY="186222"/>
      <dgm:spPr/>
    </dgm:pt>
    <dgm:pt modelId="{1C6DE9BC-8238-437E-8999-4262F6B2F807}" type="pres">
      <dgm:prSet presAssocID="{9382795A-9421-4583-A264-5A046D214E9C}" presName="connectorText" presStyleLbl="sibTrans2D1" presStyleIdx="1" presStyleCnt="3"/>
      <dgm:spPr/>
    </dgm:pt>
    <dgm:pt modelId="{B201C139-3C39-4D09-8FC1-1B37356A83A9}" type="pres">
      <dgm:prSet presAssocID="{3EF65D80-13A8-4394-BEA3-0DE1D79E08F9}" presName="node" presStyleLbl="node1" presStyleIdx="2" presStyleCnt="3">
        <dgm:presLayoutVars>
          <dgm:bulletEnabled val="1"/>
        </dgm:presLayoutVars>
      </dgm:prSet>
      <dgm:spPr/>
    </dgm:pt>
    <dgm:pt modelId="{5AE9903A-D9C5-4990-92FD-8E0FAC291C17}" type="pres">
      <dgm:prSet presAssocID="{1FB11CF1-EFC0-4DEE-A9BC-F61BDA57E4DB}" presName="sibTrans" presStyleLbl="sibTrans2D1" presStyleIdx="2" presStyleCnt="3" custScaleX="168491" custScaleY="240956"/>
      <dgm:spPr/>
    </dgm:pt>
    <dgm:pt modelId="{E16DB3A2-D3A9-4808-A39C-4E18850D3A56}" type="pres">
      <dgm:prSet presAssocID="{1FB11CF1-EFC0-4DEE-A9BC-F61BDA57E4DB}" presName="connectorText" presStyleLbl="sibTrans2D1" presStyleIdx="2" presStyleCnt="3"/>
      <dgm:spPr/>
    </dgm:pt>
  </dgm:ptLst>
  <dgm:cxnLst>
    <dgm:cxn modelId="{9D47E617-276C-40FB-AEF9-47D2891E1DA4}" srcId="{D10E23C4-CDF7-4971-88CE-D20ED2CBC94B}" destId="{A577D823-386A-4966-941B-68E540206327}" srcOrd="1" destOrd="0" parTransId="{C4D862B1-FC6A-4A50-AB70-F4B75C576EFD}" sibTransId="{9382795A-9421-4583-A264-5A046D214E9C}"/>
    <dgm:cxn modelId="{59D422A6-FD97-4DEF-A600-E10B21D36312}" type="presOf" srcId="{9382795A-9421-4583-A264-5A046D214E9C}" destId="{34CC4F0E-0E9B-4239-856D-71D2EEBD215F}" srcOrd="0" destOrd="0" presId="urn:microsoft.com/office/officeart/2005/8/layout/cycle7"/>
    <dgm:cxn modelId="{B211E25F-6EE9-4C1A-B5EC-51B46801686A}" type="presOf" srcId="{D10E23C4-CDF7-4971-88CE-D20ED2CBC94B}" destId="{2B80EA54-737F-4681-A2FC-B2FEC05ADDCF}" srcOrd="0" destOrd="0" presId="urn:microsoft.com/office/officeart/2005/8/layout/cycle7"/>
    <dgm:cxn modelId="{A05A6C48-39DF-48FA-A378-899C97090253}" type="presOf" srcId="{1FB11CF1-EFC0-4DEE-A9BC-F61BDA57E4DB}" destId="{E16DB3A2-D3A9-4808-A39C-4E18850D3A56}" srcOrd="1" destOrd="0" presId="urn:microsoft.com/office/officeart/2005/8/layout/cycle7"/>
    <dgm:cxn modelId="{ECA1B0BF-6BF5-4643-8FF4-FF39B74485C2}" srcId="{D10E23C4-CDF7-4971-88CE-D20ED2CBC94B}" destId="{BFAC0443-0FBC-4AF8-B034-3C38CD05DB1A}" srcOrd="0" destOrd="0" parTransId="{DA9C1B23-13D4-4D31-9D94-0D3E195D24FD}" sibTransId="{15392DA2-6199-44F9-AFF1-4C045A789CFE}"/>
    <dgm:cxn modelId="{A24DFF3F-62D7-4DC5-90F0-F7B1D10B3AD2}" type="presOf" srcId="{15392DA2-6199-44F9-AFF1-4C045A789CFE}" destId="{E79477BB-69AD-4ED6-AFB1-33F66EB5D79B}" srcOrd="1" destOrd="0" presId="urn:microsoft.com/office/officeart/2005/8/layout/cycle7"/>
    <dgm:cxn modelId="{97E06384-4EAC-403B-BD2A-1A7EAFE2ADF1}" type="presOf" srcId="{1FB11CF1-EFC0-4DEE-A9BC-F61BDA57E4DB}" destId="{5AE9903A-D9C5-4990-92FD-8E0FAC291C17}" srcOrd="0" destOrd="0" presId="urn:microsoft.com/office/officeart/2005/8/layout/cycle7"/>
    <dgm:cxn modelId="{796125CB-BE15-44DF-94A7-4021A63FA29D}" type="presOf" srcId="{15392DA2-6199-44F9-AFF1-4C045A789CFE}" destId="{6680DCA8-68E3-46F3-B48E-D6C04193CC74}" srcOrd="0" destOrd="0" presId="urn:microsoft.com/office/officeart/2005/8/layout/cycle7"/>
    <dgm:cxn modelId="{D4E34BA6-5857-4C03-BA65-71FF87E343D3}" srcId="{D10E23C4-CDF7-4971-88CE-D20ED2CBC94B}" destId="{3EF65D80-13A8-4394-BEA3-0DE1D79E08F9}" srcOrd="2" destOrd="0" parTransId="{E334A2A7-0D1B-4928-A0B7-FE0A4F3F1010}" sibTransId="{1FB11CF1-EFC0-4DEE-A9BC-F61BDA57E4DB}"/>
    <dgm:cxn modelId="{C667B7BA-01D9-430C-9231-77B3B5086A71}" type="presOf" srcId="{3EF65D80-13A8-4394-BEA3-0DE1D79E08F9}" destId="{B201C139-3C39-4D09-8FC1-1B37356A83A9}" srcOrd="0" destOrd="0" presId="urn:microsoft.com/office/officeart/2005/8/layout/cycle7"/>
    <dgm:cxn modelId="{7F2A0ACD-0C27-4AA0-9F3C-300C71DB9B62}" type="presOf" srcId="{BFAC0443-0FBC-4AF8-B034-3C38CD05DB1A}" destId="{6E32B5EC-DC11-452F-BD9C-8785B028F5DD}" srcOrd="0" destOrd="0" presId="urn:microsoft.com/office/officeart/2005/8/layout/cycle7"/>
    <dgm:cxn modelId="{20315F27-19D5-4C20-9C90-95C52F651CBF}" type="presOf" srcId="{A577D823-386A-4966-941B-68E540206327}" destId="{51B06CE7-7F08-480D-A9F9-86B286FC70AA}" srcOrd="0" destOrd="0" presId="urn:microsoft.com/office/officeart/2005/8/layout/cycle7"/>
    <dgm:cxn modelId="{6E147527-9EF4-4126-BD10-A32331A16D09}" type="presOf" srcId="{9382795A-9421-4583-A264-5A046D214E9C}" destId="{1C6DE9BC-8238-437E-8999-4262F6B2F807}" srcOrd="1" destOrd="0" presId="urn:microsoft.com/office/officeart/2005/8/layout/cycle7"/>
    <dgm:cxn modelId="{10694994-AC3C-4DE6-8F34-F3CB552B25DB}" type="presParOf" srcId="{2B80EA54-737F-4681-A2FC-B2FEC05ADDCF}" destId="{6E32B5EC-DC11-452F-BD9C-8785B028F5DD}" srcOrd="0" destOrd="0" presId="urn:microsoft.com/office/officeart/2005/8/layout/cycle7"/>
    <dgm:cxn modelId="{B2556701-D1C3-4349-BB4B-5E313C340319}" type="presParOf" srcId="{2B80EA54-737F-4681-A2FC-B2FEC05ADDCF}" destId="{6680DCA8-68E3-46F3-B48E-D6C04193CC74}" srcOrd="1" destOrd="0" presId="urn:microsoft.com/office/officeart/2005/8/layout/cycle7"/>
    <dgm:cxn modelId="{487C7FA5-50D6-4B27-A22E-F84EC0404D42}" type="presParOf" srcId="{6680DCA8-68E3-46F3-B48E-D6C04193CC74}" destId="{E79477BB-69AD-4ED6-AFB1-33F66EB5D79B}" srcOrd="0" destOrd="0" presId="urn:microsoft.com/office/officeart/2005/8/layout/cycle7"/>
    <dgm:cxn modelId="{A13F68CA-FD50-4AAC-9EBC-54002B77E85E}" type="presParOf" srcId="{2B80EA54-737F-4681-A2FC-B2FEC05ADDCF}" destId="{51B06CE7-7F08-480D-A9F9-86B286FC70AA}" srcOrd="2" destOrd="0" presId="urn:microsoft.com/office/officeart/2005/8/layout/cycle7"/>
    <dgm:cxn modelId="{174A235C-6D16-42C3-BB92-57E0AC39B404}" type="presParOf" srcId="{2B80EA54-737F-4681-A2FC-B2FEC05ADDCF}" destId="{34CC4F0E-0E9B-4239-856D-71D2EEBD215F}" srcOrd="3" destOrd="0" presId="urn:microsoft.com/office/officeart/2005/8/layout/cycle7"/>
    <dgm:cxn modelId="{06A89137-475F-426F-B3C0-ABDD4A44128A}" type="presParOf" srcId="{34CC4F0E-0E9B-4239-856D-71D2EEBD215F}" destId="{1C6DE9BC-8238-437E-8999-4262F6B2F807}" srcOrd="0" destOrd="0" presId="urn:microsoft.com/office/officeart/2005/8/layout/cycle7"/>
    <dgm:cxn modelId="{922A2C00-C7DD-41E6-A014-93EEF7EE7E27}" type="presParOf" srcId="{2B80EA54-737F-4681-A2FC-B2FEC05ADDCF}" destId="{B201C139-3C39-4D09-8FC1-1B37356A83A9}" srcOrd="4" destOrd="0" presId="urn:microsoft.com/office/officeart/2005/8/layout/cycle7"/>
    <dgm:cxn modelId="{6E523B36-B36A-4A8B-8936-870CF1E66BA6}" type="presParOf" srcId="{2B80EA54-737F-4681-A2FC-B2FEC05ADDCF}" destId="{5AE9903A-D9C5-4990-92FD-8E0FAC291C17}" srcOrd="5" destOrd="0" presId="urn:microsoft.com/office/officeart/2005/8/layout/cycle7"/>
    <dgm:cxn modelId="{FB7C583B-06DE-45B6-9E3F-3DFA931F2A15}" type="presParOf" srcId="{5AE9903A-D9C5-4990-92FD-8E0FAC291C17}" destId="{E16DB3A2-D3A9-4808-A39C-4E18850D3A5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FB3C3A-69B8-4A7A-887F-B5DBF95932A2}">
      <dsp:nvSpPr>
        <dsp:cNvPr id="0" name=""/>
        <dsp:cNvSpPr/>
      </dsp:nvSpPr>
      <dsp:spPr>
        <a:xfrm>
          <a:off x="4263390" y="2777490"/>
          <a:ext cx="3394710" cy="3394710"/>
        </a:xfrm>
        <a:prstGeom prst="gear9">
          <a:avLst/>
        </a:prstGeom>
        <a:solidFill>
          <a:srgbClr val="FF006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Executive Branch</a:t>
          </a:r>
          <a:endParaRPr lang="en-US" sz="2200" kern="1200" dirty="0"/>
        </a:p>
      </dsp:txBody>
      <dsp:txXfrm>
        <a:off x="4263390" y="2777490"/>
        <a:ext cx="3394710" cy="3394710"/>
      </dsp:txXfrm>
    </dsp:sp>
    <dsp:sp modelId="{254D9FDF-8035-4D9E-B372-350317368675}">
      <dsp:nvSpPr>
        <dsp:cNvPr id="0" name=""/>
        <dsp:cNvSpPr/>
      </dsp:nvSpPr>
      <dsp:spPr>
        <a:xfrm>
          <a:off x="2288286" y="1975104"/>
          <a:ext cx="2468880" cy="2468880"/>
        </a:xfrm>
        <a:prstGeom prst="gear6">
          <a:avLst/>
        </a:prstGeom>
        <a:solidFill>
          <a:srgbClr val="9900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Legislative Branch</a:t>
          </a:r>
          <a:endParaRPr lang="en-US" sz="2200" kern="1200" dirty="0"/>
        </a:p>
      </dsp:txBody>
      <dsp:txXfrm>
        <a:off x="2288286" y="1975104"/>
        <a:ext cx="2468880" cy="2468880"/>
      </dsp:txXfrm>
    </dsp:sp>
    <dsp:sp modelId="{6115B223-788F-4274-9055-3C5F71B0D172}">
      <dsp:nvSpPr>
        <dsp:cNvPr id="0" name=""/>
        <dsp:cNvSpPr/>
      </dsp:nvSpPr>
      <dsp:spPr>
        <a:xfrm rot="20700000">
          <a:off x="3671110" y="271828"/>
          <a:ext cx="2418998" cy="2418998"/>
        </a:xfrm>
        <a:prstGeom prst="gear6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Judicial Branch</a:t>
          </a:r>
          <a:endParaRPr lang="en-US" sz="2200" kern="1200" dirty="0"/>
        </a:p>
      </dsp:txBody>
      <dsp:txXfrm>
        <a:off x="4201668" y="802386"/>
        <a:ext cx="1357884" cy="1357884"/>
      </dsp:txXfrm>
    </dsp:sp>
    <dsp:sp modelId="{110F591E-78D5-4398-B2DA-607142BE59A6}">
      <dsp:nvSpPr>
        <dsp:cNvPr id="0" name=""/>
        <dsp:cNvSpPr/>
      </dsp:nvSpPr>
      <dsp:spPr>
        <a:xfrm>
          <a:off x="4024639" y="2252462"/>
          <a:ext cx="4345228" cy="4345228"/>
        </a:xfrm>
        <a:prstGeom prst="circularArrow">
          <a:avLst>
            <a:gd name="adj1" fmla="val 4687"/>
            <a:gd name="adj2" fmla="val 299029"/>
            <a:gd name="adj3" fmla="val 2549350"/>
            <a:gd name="adj4" fmla="val 15791556"/>
            <a:gd name="adj5" fmla="val 5469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D8DC1-B940-42C6-8BC8-A4156D10AD66}">
      <dsp:nvSpPr>
        <dsp:cNvPr id="0" name=""/>
        <dsp:cNvSpPr/>
      </dsp:nvSpPr>
      <dsp:spPr>
        <a:xfrm>
          <a:off x="1851052" y="1420346"/>
          <a:ext cx="3157080" cy="315708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F00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101D9-68F1-404E-80B5-284CD13069E0}">
      <dsp:nvSpPr>
        <dsp:cNvPr id="0" name=""/>
        <dsp:cNvSpPr/>
      </dsp:nvSpPr>
      <dsp:spPr>
        <a:xfrm>
          <a:off x="3111571" y="-266511"/>
          <a:ext cx="3403968" cy="34039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9900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32B5EC-DC11-452F-BD9C-8785B028F5DD}">
      <dsp:nvSpPr>
        <dsp:cNvPr id="0" name=""/>
        <dsp:cNvSpPr/>
      </dsp:nvSpPr>
      <dsp:spPr>
        <a:xfrm>
          <a:off x="2848570" y="100637"/>
          <a:ext cx="3446859" cy="1723429"/>
        </a:xfrm>
        <a:prstGeom prst="roundRect">
          <a:avLst>
            <a:gd name="adj" fmla="val 10000"/>
          </a:avLst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>
              <a:solidFill>
                <a:schemeClr val="tx1"/>
              </a:solidFill>
            </a:rPr>
            <a:t>Legislative Branch</a:t>
          </a:r>
          <a:endParaRPr lang="en-US" sz="4900" kern="1200" dirty="0">
            <a:solidFill>
              <a:schemeClr val="tx1"/>
            </a:solidFill>
          </a:endParaRPr>
        </a:p>
      </dsp:txBody>
      <dsp:txXfrm>
        <a:off x="2848570" y="100637"/>
        <a:ext cx="3446859" cy="1723429"/>
      </dsp:txXfrm>
    </dsp:sp>
    <dsp:sp modelId="{6680DCA8-68E3-46F3-B48E-D6C04193CC74}">
      <dsp:nvSpPr>
        <dsp:cNvPr id="0" name=""/>
        <dsp:cNvSpPr/>
      </dsp:nvSpPr>
      <dsp:spPr>
        <a:xfrm rot="3600000">
          <a:off x="4545951" y="2740374"/>
          <a:ext cx="2900336" cy="1377251"/>
        </a:xfrm>
        <a:prstGeom prst="left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/>
        </a:p>
      </dsp:txBody>
      <dsp:txXfrm rot="3600000">
        <a:off x="4545951" y="2740374"/>
        <a:ext cx="2900336" cy="1377251"/>
      </dsp:txXfrm>
    </dsp:sp>
    <dsp:sp modelId="{51B06CE7-7F08-480D-A9F9-86B286FC70AA}">
      <dsp:nvSpPr>
        <dsp:cNvPr id="0" name=""/>
        <dsp:cNvSpPr/>
      </dsp:nvSpPr>
      <dsp:spPr>
        <a:xfrm>
          <a:off x="5696810" y="5033933"/>
          <a:ext cx="3446859" cy="1723429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Judicial Branch</a:t>
          </a:r>
          <a:endParaRPr lang="en-US" sz="4900" kern="1200" dirty="0"/>
        </a:p>
      </dsp:txBody>
      <dsp:txXfrm>
        <a:off x="5696810" y="5033933"/>
        <a:ext cx="3446859" cy="1723429"/>
      </dsp:txXfrm>
    </dsp:sp>
    <dsp:sp modelId="{34CC4F0E-0E9B-4239-856D-71D2EEBD215F}">
      <dsp:nvSpPr>
        <dsp:cNvPr id="0" name=""/>
        <dsp:cNvSpPr/>
      </dsp:nvSpPr>
      <dsp:spPr>
        <a:xfrm rot="10800000">
          <a:off x="3672151" y="5334002"/>
          <a:ext cx="1799696" cy="1123291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/>
        </a:p>
      </dsp:txBody>
      <dsp:txXfrm rot="10800000">
        <a:off x="3672151" y="5334002"/>
        <a:ext cx="1799696" cy="1123291"/>
      </dsp:txXfrm>
    </dsp:sp>
    <dsp:sp modelId="{B201C139-3C39-4D09-8FC1-1B37356A83A9}">
      <dsp:nvSpPr>
        <dsp:cNvPr id="0" name=""/>
        <dsp:cNvSpPr/>
      </dsp:nvSpPr>
      <dsp:spPr>
        <a:xfrm>
          <a:off x="330" y="5033933"/>
          <a:ext cx="3446859" cy="1723429"/>
        </a:xfrm>
        <a:prstGeom prst="roundRect">
          <a:avLst>
            <a:gd name="adj" fmla="val 10000"/>
          </a:avLst>
        </a:prstGeom>
        <a:solidFill>
          <a:srgbClr val="0000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Executive Branch</a:t>
          </a:r>
          <a:endParaRPr lang="en-US" sz="4900" kern="1200" dirty="0"/>
        </a:p>
      </dsp:txBody>
      <dsp:txXfrm>
        <a:off x="330" y="5033933"/>
        <a:ext cx="3446859" cy="1723429"/>
      </dsp:txXfrm>
    </dsp:sp>
    <dsp:sp modelId="{5AE9903A-D9C5-4990-92FD-8E0FAC291C17}">
      <dsp:nvSpPr>
        <dsp:cNvPr id="0" name=""/>
        <dsp:cNvSpPr/>
      </dsp:nvSpPr>
      <dsp:spPr>
        <a:xfrm rot="18000000">
          <a:off x="1631717" y="2702276"/>
          <a:ext cx="3032325" cy="1453447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/>
        </a:p>
      </dsp:txBody>
      <dsp:txXfrm rot="18000000">
        <a:off x="1631717" y="2702276"/>
        <a:ext cx="3032325" cy="1453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657887-86C8-4B53-9856-533866943B2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09E940-B003-4577-8574-80AC704F9D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Owner\AppData\Local\Microsoft\Windows\Temporary%20Internet%20Files\Content.IE5\TKE8JNIK\MS910218991%5b1%5d.wa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gressforkids.net/Constitution_threebranches.htm" TargetMode="External"/><Relationship Id="rId2" Type="http://schemas.openxmlformats.org/officeDocument/2006/relationships/hyperlink" Target="http://pixenate.com/?image=http://pixenate.com/pixenate//cache/photo_c9e9f3f423eebe971eb53c3957acb47a.jpg&amp;originalFilename=Branches_of_Gov_3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surfnetkids.com/games/quiz/presiden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dzm2ud98C_k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Branches of Government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5" name="MS91021899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48600" y="381000"/>
            <a:ext cx="838200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4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Legislative, Judicial, and Executive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Branches of Government</a:t>
            </a:r>
            <a:endParaRPr lang="en-US" dirty="0"/>
          </a:p>
        </p:txBody>
      </p:sp>
      <p:pic>
        <p:nvPicPr>
          <p:cNvPr id="7" name="Picture Placeholder 6" descr="Branches_of_Gov_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471" b="19471"/>
          <a:stretch>
            <a:fillRect/>
          </a:stretch>
        </p:blipFill>
        <p:spPr>
          <a:xfrm>
            <a:off x="1524000" y="0"/>
            <a:ext cx="7620000" cy="461318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http://pixenate.com/?image=http://pixenate.com/pixenate//cache/photo_c9e9f3f423eebe971eb53c3957acb47a.jpg&amp;originalFilename=Branches_of_Gov_3.jpg</a:t>
            </a:r>
            <a:r>
              <a:rPr lang="en-US" dirty="0" smtClean="0">
                <a:hlinkClick r:id="rId2"/>
              </a:rPr>
              <a:t>#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www.congressforkids.net/Constitution_threebranches.htm</a:t>
            </a:r>
            <a:endParaRPr lang="en-US" dirty="0" smtClean="0"/>
          </a:p>
          <a:p>
            <a:r>
              <a:rPr lang="en-US" dirty="0" smtClean="0"/>
              <a:t>Searched Google for images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Branches…Why?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Delegates wanted to divide power within the federal government</a:t>
            </a:r>
          </a:p>
          <a:p>
            <a:r>
              <a:rPr lang="en-US" dirty="0" smtClean="0"/>
              <a:t>Did not want the country controlled by just one man or branch</a:t>
            </a:r>
          </a:p>
          <a:p>
            <a:r>
              <a:rPr lang="en-US" dirty="0" smtClean="0"/>
              <a:t>To prevent a possible dictatorship </a:t>
            </a:r>
            <a:endParaRPr lang="en-US" dirty="0"/>
          </a:p>
        </p:txBody>
      </p:sp>
      <p:pic>
        <p:nvPicPr>
          <p:cNvPr id="5" name="Content Placeholder 4" descr="Branches of Gov 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45205" y="1981199"/>
            <a:ext cx="3712995" cy="3442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Executive Branch</a:t>
            </a:r>
            <a:endParaRPr lang="en-US" sz="8800" dirty="0"/>
          </a:p>
        </p:txBody>
      </p:sp>
      <p:pic>
        <p:nvPicPr>
          <p:cNvPr id="5" name="Content Placeholder 4" descr="Branches of Gov 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4114799" cy="4114799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Headed by the President</a:t>
            </a:r>
          </a:p>
          <a:p>
            <a:r>
              <a:rPr lang="en-US" dirty="0" smtClean="0"/>
              <a:t>Carries out laws, recommends new ones</a:t>
            </a:r>
          </a:p>
          <a:p>
            <a:r>
              <a:rPr lang="en-US" dirty="0" smtClean="0"/>
              <a:t>Directs national defense, foreign policy, and performs ceremonial duties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Brach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Powers include:</a:t>
            </a:r>
          </a:p>
          <a:p>
            <a:pPr lvl="1"/>
            <a:r>
              <a:rPr lang="en-US" dirty="0" smtClean="0"/>
              <a:t>Directing government</a:t>
            </a:r>
          </a:p>
          <a:p>
            <a:pPr lvl="1"/>
            <a:r>
              <a:rPr lang="en-US" dirty="0" smtClean="0"/>
              <a:t>Commanding the armed forces</a:t>
            </a:r>
          </a:p>
          <a:p>
            <a:pPr lvl="1"/>
            <a:r>
              <a:rPr lang="en-US" dirty="0" smtClean="0"/>
              <a:t>Deals with international powers</a:t>
            </a:r>
          </a:p>
          <a:p>
            <a:pPr lvl="1"/>
            <a:r>
              <a:rPr lang="en-US" dirty="0" smtClean="0"/>
              <a:t>Acting as chief law enforcement officer</a:t>
            </a:r>
          </a:p>
          <a:p>
            <a:pPr lvl="1"/>
            <a:r>
              <a:rPr lang="en-US" dirty="0" smtClean="0"/>
              <a:t>Vetoes bills/laws</a:t>
            </a:r>
          </a:p>
          <a:p>
            <a:pPr lvl="1"/>
            <a:r>
              <a:rPr lang="en-US" dirty="0" smtClean="0"/>
              <a:t>Play presidential game </a:t>
            </a:r>
            <a:r>
              <a:rPr lang="en-US" dirty="0" smtClean="0">
                <a:hlinkClick r:id="rId2"/>
              </a:rPr>
              <a:t>HERE</a:t>
            </a:r>
            <a:endParaRPr lang="en-US" dirty="0" smtClean="0"/>
          </a:p>
        </p:txBody>
      </p:sp>
      <p:pic>
        <p:nvPicPr>
          <p:cNvPr id="1026" name="Picture 2" descr="C:\Users\Owner\AppData\Local\Microsoft\Windows\Temporary Internet Files\Content.IE5\DPN34EAS\MC90043618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810000"/>
            <a:ext cx="2908060" cy="2599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Houses: The House of Representatives and The Senate</a:t>
            </a:r>
          </a:p>
          <a:p>
            <a:r>
              <a:rPr lang="en-US" dirty="0" smtClean="0"/>
              <a:t>Make laws</a:t>
            </a:r>
          </a:p>
          <a:p>
            <a:r>
              <a:rPr lang="en-US" dirty="0" smtClean="0"/>
              <a:t>Impeach officials</a:t>
            </a:r>
          </a:p>
          <a:p>
            <a:r>
              <a:rPr lang="en-US" dirty="0" smtClean="0"/>
              <a:t>Approves treaties</a:t>
            </a:r>
          </a:p>
        </p:txBody>
      </p:sp>
      <p:pic>
        <p:nvPicPr>
          <p:cNvPr id="8" name="Content Placeholder 7" descr="Legislative Branch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76400"/>
            <a:ext cx="3465215" cy="45426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304800" y="0"/>
            <a:ext cx="8610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Legislative Branch</a:t>
            </a:r>
            <a:endParaRPr lang="en-US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Judicial Branch</a:t>
            </a:r>
            <a:endParaRPr lang="en-US" dirty="0"/>
          </a:p>
        </p:txBody>
      </p:sp>
      <p:pic>
        <p:nvPicPr>
          <p:cNvPr id="7" name="Content Placeholder 6" descr="Judicial Branch.jp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600200"/>
            <a:ext cx="3778991" cy="4572000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Headed by the Supreme Court</a:t>
            </a:r>
          </a:p>
          <a:p>
            <a:r>
              <a:rPr lang="en-US" dirty="0" smtClean="0"/>
              <a:t>Powers:</a:t>
            </a:r>
          </a:p>
          <a:p>
            <a:pPr lvl="1"/>
            <a:r>
              <a:rPr lang="en-US" dirty="0" smtClean="0"/>
              <a:t>Interpret the Constitution</a:t>
            </a:r>
          </a:p>
          <a:p>
            <a:pPr lvl="1"/>
            <a:r>
              <a:rPr lang="en-US" dirty="0" smtClean="0"/>
              <a:t>Reviewing laws</a:t>
            </a:r>
          </a:p>
          <a:p>
            <a:pPr lvl="1"/>
            <a:r>
              <a:rPr lang="en-US" dirty="0" smtClean="0"/>
              <a:t>Deciding cases involving the states’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2">
                  <a:alpha val="51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en-US" sz="6000" dirty="0" smtClean="0"/>
              <a:t>The Judicial Branch Cont.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gradFill>
            <a:gsLst>
              <a:gs pos="0">
                <a:schemeClr val="accent2">
                  <a:alpha val="51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US" sz="4800" dirty="0" smtClean="0"/>
              <a:t>Justices:</a:t>
            </a:r>
          </a:p>
          <a:p>
            <a:pPr lvl="1"/>
            <a:r>
              <a:rPr lang="en-US" sz="4800" dirty="0" smtClean="0"/>
              <a:t>9 justices</a:t>
            </a:r>
          </a:p>
          <a:p>
            <a:pPr lvl="1"/>
            <a:r>
              <a:rPr lang="en-US" sz="4800" dirty="0" smtClean="0"/>
              <a:t>Appointed by the President</a:t>
            </a:r>
          </a:p>
          <a:p>
            <a:pPr lvl="1"/>
            <a:r>
              <a:rPr lang="en-US" sz="4800" dirty="0" smtClean="0"/>
              <a:t>Approved by Congress</a:t>
            </a:r>
          </a:p>
          <a:p>
            <a:pPr lvl="1"/>
            <a:r>
              <a:rPr lang="en-US" sz="4800" dirty="0" smtClean="0"/>
              <a:t>Serve for life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0"/>
          <a:ext cx="9144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549676"/>
            <a:ext cx="4114800" cy="2308324"/>
          </a:xfrm>
          <a:prstGeom prst="rect">
            <a:avLst/>
          </a:prstGeom>
          <a:gradFill>
            <a:gsLst>
              <a:gs pos="0">
                <a:srgbClr val="FF0066"/>
              </a:gs>
              <a:gs pos="0">
                <a:srgbClr val="990099"/>
              </a:gs>
              <a:gs pos="0">
                <a:srgbClr val="00B0F0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76200">
            <a:solidFill>
              <a:srgbClr val="FF0066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They all work together to keep the US running as smoothly as possible!</a:t>
            </a: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1981200"/>
            <a:ext cx="716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Checks and Balances: all three branches of government balances one another out</a:t>
            </a:r>
            <a:endParaRPr lang="en-US" sz="4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</TotalTime>
  <Words>212</Words>
  <Application>Microsoft Office PowerPoint</Application>
  <PresentationFormat>On-screen Show (4:3)</PresentationFormat>
  <Paragraphs>49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Branches of Government</vt:lpstr>
      <vt:lpstr>Three Branches…Why?</vt:lpstr>
      <vt:lpstr>Executive Branch</vt:lpstr>
      <vt:lpstr>Executive Brach Continued</vt:lpstr>
      <vt:lpstr>Slide 5</vt:lpstr>
      <vt:lpstr>Judicial Branch</vt:lpstr>
      <vt:lpstr>The Judicial Branch Cont.</vt:lpstr>
      <vt:lpstr>Slide 8</vt:lpstr>
      <vt:lpstr>Slide 9</vt:lpstr>
      <vt:lpstr>The Branches of Government</vt:lpstr>
      <vt:lpstr>Resources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Revolutionary War</dc:title>
  <dc:creator>Mel</dc:creator>
  <cp:lastModifiedBy>Mel</cp:lastModifiedBy>
  <cp:revision>9</cp:revision>
  <dcterms:created xsi:type="dcterms:W3CDTF">2012-09-28T03:17:55Z</dcterms:created>
  <dcterms:modified xsi:type="dcterms:W3CDTF">2012-09-28T04:26:38Z</dcterms:modified>
</cp:coreProperties>
</file>